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2" r:id="rId4"/>
    <p:sldId id="273" r:id="rId5"/>
    <p:sldId id="274" r:id="rId6"/>
    <p:sldId id="275" r:id="rId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56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28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00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72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5865" autoAdjust="0"/>
  </p:normalViewPr>
  <p:slideViewPr>
    <p:cSldViewPr>
      <p:cViewPr>
        <p:scale>
          <a:sx n="95" d="100"/>
          <a:sy n="95" d="100"/>
        </p:scale>
        <p:origin x="-1099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CBC18-564E-4454-951F-A106B9DF0191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8A604-0339-4D2C-BE4A-48876E42B0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8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53ACB-32B3-4985-8173-4D113000A174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0C60D3-A9CF-4E48-B0B7-83540B585E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2C4D3-7B59-4D4E-B6C4-6A672C1D5016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2C938-ACD0-44CF-925D-184D95AD9A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3C36F-C0A3-48F0-965F-92267094BC2F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54E53-859E-4159-AB06-2B63597931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5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79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6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5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5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3CC44-1574-405D-BF78-D763CED6B7C3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4930D-3855-4456-9F25-B4A9FDCE24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9BC83-4FB4-451C-ACB0-7930D21FFD6A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085AF-BB4C-4D66-9D2B-E4ACD93990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25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30" indent="0">
              <a:buNone/>
              <a:defRPr sz="2000" b="1"/>
            </a:lvl2pPr>
            <a:lvl3pPr marL="913860" indent="0">
              <a:buNone/>
              <a:defRPr sz="1800" b="1"/>
            </a:lvl3pPr>
            <a:lvl4pPr marL="1370790" indent="0">
              <a:buNone/>
              <a:defRPr sz="1600" b="1"/>
            </a:lvl4pPr>
            <a:lvl5pPr marL="1827720" indent="0">
              <a:buNone/>
              <a:defRPr sz="1600" b="1"/>
            </a:lvl5pPr>
            <a:lvl6pPr marL="2284650" indent="0">
              <a:buNone/>
              <a:defRPr sz="1600" b="1"/>
            </a:lvl6pPr>
            <a:lvl7pPr marL="2741580" indent="0">
              <a:buNone/>
              <a:defRPr sz="1600" b="1"/>
            </a:lvl7pPr>
            <a:lvl8pPr marL="3198510" indent="0">
              <a:buNone/>
              <a:defRPr sz="1600" b="1"/>
            </a:lvl8pPr>
            <a:lvl9pPr marL="36554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30" indent="0">
              <a:buNone/>
              <a:defRPr sz="2000" b="1"/>
            </a:lvl2pPr>
            <a:lvl3pPr marL="913860" indent="0">
              <a:buNone/>
              <a:defRPr sz="1800" b="1"/>
            </a:lvl3pPr>
            <a:lvl4pPr marL="1370790" indent="0">
              <a:buNone/>
              <a:defRPr sz="1600" b="1"/>
            </a:lvl4pPr>
            <a:lvl5pPr marL="1827720" indent="0">
              <a:buNone/>
              <a:defRPr sz="1600" b="1"/>
            </a:lvl5pPr>
            <a:lvl6pPr marL="2284650" indent="0">
              <a:buNone/>
              <a:defRPr sz="1600" b="1"/>
            </a:lvl6pPr>
            <a:lvl7pPr marL="2741580" indent="0">
              <a:buNone/>
              <a:defRPr sz="1600" b="1"/>
            </a:lvl7pPr>
            <a:lvl8pPr marL="3198510" indent="0">
              <a:buNone/>
              <a:defRPr sz="1600" b="1"/>
            </a:lvl8pPr>
            <a:lvl9pPr marL="36554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8493C-410D-47B1-A147-89D5F8060DDA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13BEE-4525-4865-AA83-056EC60E64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9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1F5C7-EF5F-48AC-8D03-6D6426674FA3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D0E7D-A24A-47EC-A420-8592E15EF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2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E5C83-C5AA-460F-8BA9-90160322BC9B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CE88F-AF50-42A5-9881-9FDEECFB0C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30" indent="0">
              <a:buNone/>
              <a:defRPr sz="1200"/>
            </a:lvl2pPr>
            <a:lvl3pPr marL="913860" indent="0">
              <a:buNone/>
              <a:defRPr sz="1000"/>
            </a:lvl3pPr>
            <a:lvl4pPr marL="1370790" indent="0">
              <a:buNone/>
              <a:defRPr sz="900"/>
            </a:lvl4pPr>
            <a:lvl5pPr marL="1827720" indent="0">
              <a:buNone/>
              <a:defRPr sz="900"/>
            </a:lvl5pPr>
            <a:lvl6pPr marL="2284650" indent="0">
              <a:buNone/>
              <a:defRPr sz="900"/>
            </a:lvl6pPr>
            <a:lvl7pPr marL="2741580" indent="0">
              <a:buNone/>
              <a:defRPr sz="900"/>
            </a:lvl7pPr>
            <a:lvl8pPr marL="3198510" indent="0">
              <a:buNone/>
              <a:defRPr sz="900"/>
            </a:lvl8pPr>
            <a:lvl9pPr marL="36554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9A9B1-8208-4BEC-8F06-E97431BFD8DD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98A28-0149-4BBA-A7AC-FF7E1047E1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0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930" indent="0">
              <a:buNone/>
              <a:defRPr sz="2800"/>
            </a:lvl2pPr>
            <a:lvl3pPr marL="913860" indent="0">
              <a:buNone/>
              <a:defRPr sz="2400"/>
            </a:lvl3pPr>
            <a:lvl4pPr marL="1370790" indent="0">
              <a:buNone/>
              <a:defRPr sz="2000"/>
            </a:lvl4pPr>
            <a:lvl5pPr marL="1827720" indent="0">
              <a:buNone/>
              <a:defRPr sz="2000"/>
            </a:lvl5pPr>
            <a:lvl6pPr marL="2284650" indent="0">
              <a:buNone/>
              <a:defRPr sz="2000"/>
            </a:lvl6pPr>
            <a:lvl7pPr marL="2741580" indent="0">
              <a:buNone/>
              <a:defRPr sz="2000"/>
            </a:lvl7pPr>
            <a:lvl8pPr marL="3198510" indent="0">
              <a:buNone/>
              <a:defRPr sz="2000"/>
            </a:lvl8pPr>
            <a:lvl9pPr marL="365544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30" indent="0">
              <a:buNone/>
              <a:defRPr sz="1200"/>
            </a:lvl2pPr>
            <a:lvl3pPr marL="913860" indent="0">
              <a:buNone/>
              <a:defRPr sz="1000"/>
            </a:lvl3pPr>
            <a:lvl4pPr marL="1370790" indent="0">
              <a:buNone/>
              <a:defRPr sz="900"/>
            </a:lvl4pPr>
            <a:lvl5pPr marL="1827720" indent="0">
              <a:buNone/>
              <a:defRPr sz="900"/>
            </a:lvl5pPr>
            <a:lvl6pPr marL="2284650" indent="0">
              <a:buNone/>
              <a:defRPr sz="900"/>
            </a:lvl6pPr>
            <a:lvl7pPr marL="2741580" indent="0">
              <a:buNone/>
              <a:defRPr sz="900"/>
            </a:lvl7pPr>
            <a:lvl8pPr marL="3198510" indent="0">
              <a:buNone/>
              <a:defRPr sz="900"/>
            </a:lvl8pPr>
            <a:lvl9pPr marL="36554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20C-1780-4086-B0C0-6DAB569F0A57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7C553-5285-46BB-9328-5F9565E886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8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5" tIns="45693" rIns="91385" bIns="456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385" tIns="45693" rIns="91385" bIns="45693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9675A35-62C8-4E8E-AB63-400A144C0C16}" type="datetimeFigureOut">
              <a:rPr lang="en-US"/>
              <a:pPr>
                <a:defRPr/>
              </a:pPr>
              <a:t>12/2/2013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385" tIns="45693" rIns="91385" bIns="45693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385" tIns="45693" rIns="91385" bIns="45693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0661E-4193-4D47-B61A-803A738C40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693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386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079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772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15" indent="-228465" algn="l" defTabSz="9138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045" indent="-228465" algn="l" defTabSz="9138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975" indent="-228465" algn="l" defTabSz="9138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05" indent="-228465" algn="l" defTabSz="9138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3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6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4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1520" y="663714"/>
            <a:ext cx="7680960" cy="646331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solidFill>
                  <a:srgbClr val="1F447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CMPS115 – Project Presentation</a:t>
            </a:r>
            <a:endParaRPr lang="en-US" sz="3600" b="1" dirty="0">
              <a:solidFill>
                <a:srgbClr val="1F447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53" name="Title 9"/>
          <p:cNvSpPr>
            <a:spLocks noGrp="1"/>
          </p:cNvSpPr>
          <p:nvPr>
            <p:ph type="title"/>
          </p:nvPr>
        </p:nvSpPr>
        <p:spPr>
          <a:xfrm>
            <a:off x="4572000" y="3810000"/>
            <a:ext cx="4114800" cy="584721"/>
          </a:xfr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Toilet Mapper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itle 9"/>
          <p:cNvSpPr txBox="1">
            <a:spLocks/>
          </p:cNvSpPr>
          <p:nvPr/>
        </p:nvSpPr>
        <p:spPr bwMode="auto">
          <a:xfrm>
            <a:off x="5943600" y="1295400"/>
            <a:ext cx="2362200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5" tIns="45693" rIns="91385" bIns="45693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693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386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079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772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12/3/2013</a:t>
            </a:r>
          </a:p>
        </p:txBody>
      </p:sp>
      <p:pic>
        <p:nvPicPr>
          <p:cNvPr id="2058" name="Picture 10" descr="C:\Users\ccsloan\Dropbox\Senior Design\Presentations\Partner Day 2\Baskin_Writing (Transparen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83" y="304800"/>
            <a:ext cx="4579034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" descr="brilliant_squid_logo_orang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7315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114800" y="4572000"/>
            <a:ext cx="2438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>
              <a:spcBef>
                <a:spcPts val="500"/>
              </a:spcBef>
              <a:buClrTx/>
              <a:defRPr/>
            </a:pPr>
            <a:r>
              <a:rPr lang="en-US" sz="2000" dirty="0" smtClean="0">
                <a:latin typeface="+mn-lt"/>
                <a:cs typeface="Times New Roman" charset="0"/>
              </a:rPr>
              <a:t>Team Members:</a:t>
            </a:r>
          </a:p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 smtClean="0">
                <a:latin typeface="+mn-lt"/>
                <a:cs typeface="Times New Roman" charset="0"/>
              </a:rPr>
              <a:t>Michael Baptist</a:t>
            </a:r>
          </a:p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 smtClean="0">
                <a:latin typeface="+mn-lt"/>
                <a:cs typeface="Times New Roman" charset="0"/>
              </a:rPr>
              <a:t>Ace </a:t>
            </a:r>
            <a:r>
              <a:rPr lang="en-US" sz="2000" dirty="0" err="1" smtClean="0">
                <a:latin typeface="+mn-lt"/>
                <a:cs typeface="Times New Roman" charset="0"/>
              </a:rPr>
              <a:t>Levenberg</a:t>
            </a:r>
            <a:endParaRPr lang="en-US" sz="2000" dirty="0" smtClean="0">
              <a:latin typeface="+mn-lt"/>
              <a:cs typeface="Times New Roman" charset="0"/>
            </a:endParaRPr>
          </a:p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 err="1" smtClean="0">
                <a:latin typeface="+mn-lt"/>
                <a:cs typeface="Times New Roman" charset="0"/>
              </a:rPr>
              <a:t>Liad</a:t>
            </a:r>
            <a:r>
              <a:rPr lang="en-US" sz="2000" dirty="0" smtClean="0">
                <a:latin typeface="+mn-lt"/>
                <a:cs typeface="Times New Roman" charset="0"/>
              </a:rPr>
              <a:t> Ben-Yehuda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35738" y="4953000"/>
            <a:ext cx="2608262" cy="1450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cs typeface="Times New Roman" charset="0"/>
              </a:rPr>
              <a:t>John Carlyle</a:t>
            </a:r>
          </a:p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cs typeface="Times New Roman" charset="0"/>
              </a:rPr>
              <a:t>Morgan McDermott</a:t>
            </a:r>
          </a:p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cs typeface="Times New Roman" charset="0"/>
              </a:rPr>
              <a:t>Jeremy Crowe</a:t>
            </a:r>
          </a:p>
          <a:p>
            <a:pPr>
              <a:defRPr/>
            </a:pPr>
            <a:endParaRPr lang="en-US" sz="2000" dirty="0">
              <a:solidFill>
                <a:srgbClr val="000000"/>
              </a:solidFill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Problem Statement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76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2133599"/>
          </a:xfrm>
        </p:spPr>
        <p:txBody>
          <a:bodyPr/>
          <a:lstStyle/>
          <a:p>
            <a:pPr marL="0" indent="0">
              <a:buNone/>
            </a:pPr>
            <a:endParaRPr lang="en-US" sz="3000" dirty="0" smtClean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30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Toilet Mapper assists users in locating and reviewing quality restrooms that are near them.</a:t>
            </a:r>
            <a:endParaRPr lang="en-US" sz="30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brilliant_squid_logo_orange_transpare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4864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7800" y="1879600"/>
            <a:ext cx="654566" cy="48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Accomplishments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98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1910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Created a website where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users can read,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write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and rate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reviews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for public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restrooms.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Users can also find a restroom in the location nearest to them.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Restrooms can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be profiled by cleanliness,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maintenance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accessibility, foot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traffic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etc…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brilliant_squid_logo_orange_transpare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4864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brilliant_squid_logo_orange_transparen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4864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Demo (Video)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4" name="ToiletMapp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9275" y="960437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6205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Enhance our mobile layout to work better on mobile devices.</a:t>
            </a:r>
          </a:p>
          <a:p>
            <a:r>
              <a:rPr lang="en-US" dirty="0" smtClean="0"/>
              <a:t>Associate restrooms with gender.</a:t>
            </a:r>
          </a:p>
          <a:p>
            <a:r>
              <a:rPr lang="en-US" dirty="0" smtClean="0"/>
              <a:t>Enhance the general design of the site.</a:t>
            </a:r>
          </a:p>
          <a:p>
            <a:r>
              <a:rPr lang="en-US" dirty="0" smtClean="0"/>
              <a:t>Integrate native mobile apps with our site.</a:t>
            </a:r>
          </a:p>
          <a:p>
            <a:r>
              <a:rPr lang="en-US" dirty="0" smtClean="0"/>
              <a:t>Finalize name.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brilliant_squid_logo_orange_transpare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4864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7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brilliant_squid_logo_orange_transpare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4864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1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6994</TotalTime>
  <Words>129</Words>
  <Application>Microsoft Office PowerPoint</Application>
  <PresentationFormat>On-screen Show (4:3)</PresentationFormat>
  <Paragraphs>25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Toilet Mapper</vt:lpstr>
      <vt:lpstr>Problem Statement</vt:lpstr>
      <vt:lpstr>Accomplishments</vt:lpstr>
      <vt:lpstr>Demo (Video)</vt:lpstr>
      <vt:lpstr>Future Goals</vt:lpstr>
      <vt:lpstr>Questions?</vt:lpstr>
    </vt:vector>
  </TitlesOfParts>
  <Company>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drecept</dc:creator>
  <cp:lastModifiedBy>Liad</cp:lastModifiedBy>
  <cp:revision>167</cp:revision>
  <cp:lastPrinted>2011-09-23T21:33:40Z</cp:lastPrinted>
  <dcterms:created xsi:type="dcterms:W3CDTF">2008-09-30T23:31:36Z</dcterms:created>
  <dcterms:modified xsi:type="dcterms:W3CDTF">2013-12-03T02:47:24Z</dcterms:modified>
</cp:coreProperties>
</file>